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64" r:id="rId3"/>
    <p:sldId id="266" r:id="rId4"/>
    <p:sldId id="272" r:id="rId5"/>
    <p:sldId id="257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64" d="100"/>
          <a:sy n="64" d="100"/>
        </p:scale>
        <p:origin x="10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F12FB-17F8-4447-9A71-0772745F325D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FB1E-0161-4AFF-AA63-0E24832CF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00D0-37A0-4771-9E76-9459831F7B01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4FFC-CFD2-4DFE-A03B-10F7930C7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0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8FA0DB-FBBC-41CE-851A-F46B05C7DD25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7004A-00C4-4B3E-A937-0960566AA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03848" y="1844824"/>
            <a:ext cx="5689327" cy="4608364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Ларчуженкова Наталья Михайловна . </a:t>
            </a:r>
            <a:b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Инструктор по физической культуре(плавание)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938" y="711200"/>
            <a:ext cx="2814910" cy="245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404664"/>
            <a:ext cx="8569077" cy="8280549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Стаж работы 35 лет,</a:t>
            </a:r>
            <a:b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детском саду 23 лет</a:t>
            </a:r>
            <a:b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высшее-техническое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педагогическое образование в колледже №9 «Арбат»</a:t>
            </a:r>
          </a:p>
          <a:p>
            <a:pPr marL="0" indent="0" algn="ctr"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курсы повышения квалификации  2015года</a:t>
            </a:r>
            <a:b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«Методика обучения плаванию </a:t>
            </a:r>
            <a:b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детском саду».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Работаю по  программе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«Обучение  плаванию  дошкольников от 2 до 7 лет»,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где важная роль отведена оздоровительным, воспитательным и образовательным задачам физического воспитания.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 разделу программы относится  охрана жизни, укрепление психологического здоровья ребенка, создание и сохранение активного и яркого настроения.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</a:rPr>
              <a:t> Все родители хотят, чтобы их ребенок рос здоровым, сильным и крепким, однако они часто забывают о том, что хорошие физические данные обусловлены в первую очередь двигательной активностью ребенка, что помимо достижения определенного роста и веса он должен быть ловким, подвижным и выносливым.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1252538"/>
          </a:xfrm>
        </p:spPr>
        <p:txBody>
          <a:bodyPr/>
          <a:lstStyle/>
          <a:p>
            <a:r>
              <a:rPr lang="ru-RU" sz="2000" b="1" i="1" smtClean="0">
                <a:solidFill>
                  <a:schemeClr val="tx2"/>
                </a:solidFill>
                <a:latin typeface="Times New Roman" pitchFamily="18" charset="0"/>
              </a:rPr>
              <a:t>Подвижные игры всегда используются на каждом занятии. Они придают эмоциональную окраску и позволяют детям смело и непринужденно различные действия и упражнения</a:t>
            </a:r>
          </a:p>
        </p:txBody>
      </p:sp>
      <p:pic>
        <p:nvPicPr>
          <p:cNvPr id="43012" name="Picture 3" descr="C:\Users\Wartex\Desktop\Мамы\материал для презентаци\фото для презентации\DSC05799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68538" y="3421063"/>
            <a:ext cx="4754562" cy="3436937"/>
          </a:xfrm>
          <a:noFill/>
        </p:spPr>
      </p:pic>
      <p:pic>
        <p:nvPicPr>
          <p:cNvPr id="43013" name="Picture 2" descr="C:\Users\Wartex\Desktop\Мамы\материал для презентаци\фото для презентации\DSC048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3475038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4" descr="C:\Users\Wartex\Desktop\Мамы\материал для презентаци\фото для презентации\DSC0487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0363" y="1125538"/>
            <a:ext cx="37036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9144000" cy="1252537"/>
          </a:xfrm>
        </p:spPr>
        <p:txBody>
          <a:bodyPr/>
          <a:lstStyle/>
          <a:p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>Кульминацией обучения становятся занятия в подготовительной группе, когда будущие дошколята могут показать высший класс – плавание спортивным стилем</a:t>
            </a:r>
          </a:p>
        </p:txBody>
      </p:sp>
      <p:pic>
        <p:nvPicPr>
          <p:cNvPr id="49156" name="Picture 4" descr="IMG_613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6013" y="2205038"/>
            <a:ext cx="6553200" cy="41592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-252413" y="4437063"/>
            <a:ext cx="9217026" cy="2420937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Ежегодно наши воспитанники участвуют: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муниципальном водно-спортивном празднике «Умею плавать»,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окружном водно-спортивном празднике «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Дельфиненок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,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городском водно-спортивном празднике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«Тест мэра Москвы»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среди дошкольных учреждений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г.Москвы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IMG_0257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2275" y="333375"/>
            <a:ext cx="5976938" cy="398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b="1" i="1" smtClean="0">
                <a:latin typeface="Times New Roman" pitchFamily="18" charset="0"/>
              </a:rPr>
              <a:t>Эстафетное плавание</a:t>
            </a:r>
          </a:p>
        </p:txBody>
      </p:sp>
      <p:pic>
        <p:nvPicPr>
          <p:cNvPr id="50181" name="Picture 5" descr="IMG_018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938" y="3417888"/>
            <a:ext cx="5160962" cy="3440112"/>
          </a:xfrm>
          <a:prstGeom prst="rect">
            <a:avLst/>
          </a:prstGeom>
          <a:noFill/>
        </p:spPr>
      </p:pic>
      <p:pic>
        <p:nvPicPr>
          <p:cNvPr id="50183" name="Picture 7" descr="IMG_019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404813"/>
            <a:ext cx="4535488" cy="3022600"/>
          </a:xfrm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219700" y="1196975"/>
            <a:ext cx="3673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tx2"/>
                </a:solidFill>
                <a:latin typeface="Times New Roman" pitchFamily="18" charset="0"/>
              </a:rPr>
              <a:t>Эстафетное плавание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IMG_0261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85725"/>
            <a:ext cx="4211638" cy="3414713"/>
          </a:xfrm>
        </p:spPr>
      </p:pic>
      <p:pic>
        <p:nvPicPr>
          <p:cNvPr id="51206" name="Picture 6" descr="IMG_026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67163" y="3406775"/>
            <a:ext cx="5176837" cy="3451225"/>
          </a:xfrm>
        </p:spPr>
      </p:pic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435600" y="1125538"/>
            <a:ext cx="2881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827088" y="4495800"/>
            <a:ext cx="32115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Победитель </a:t>
            </a:r>
          </a:p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   кроля,</a:t>
            </a:r>
          </a:p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        брасса, </a:t>
            </a:r>
          </a:p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             и дельфина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5580063" y="1628775"/>
            <a:ext cx="3563937" cy="5229225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smtClean="0">
                <a:latin typeface="Times New Roman" pitchFamily="18" charset="0"/>
              </a:rPr>
              <a:t>Плаванию нужно долго учиться,</a:t>
            </a:r>
            <a:br>
              <a:rPr lang="ru-RU" sz="2800" b="1" i="1" smtClean="0">
                <a:latin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</a:rPr>
              <a:t>Характер и волю свои проявлять.</a:t>
            </a:r>
            <a:br>
              <a:rPr lang="ru-RU" sz="2800" b="1" i="1" smtClean="0">
                <a:latin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</a:rPr>
              <a:t>И тот, кто борьбы ничуть не боится,</a:t>
            </a:r>
            <a:br>
              <a:rPr lang="ru-RU" sz="2800" b="1" i="1" smtClean="0">
                <a:latin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</a:rPr>
              <a:t>На пьедестале будет стоять.</a:t>
            </a:r>
          </a:p>
          <a:p>
            <a:endParaRPr lang="ru-RU" sz="2800" b="1" i="1" smtClean="0">
              <a:latin typeface="Times New Roman" pitchFamily="18" charset="0"/>
            </a:endParaRPr>
          </a:p>
        </p:txBody>
      </p:sp>
      <p:pic>
        <p:nvPicPr>
          <p:cNvPr id="52228" name="Picture 4" descr="20160424_135251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333375"/>
            <a:ext cx="4895850" cy="65246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79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Candara</vt:lpstr>
      <vt:lpstr>Symbol</vt:lpstr>
      <vt:lpstr>Times New Roman</vt:lpstr>
      <vt:lpstr>Волна</vt:lpstr>
      <vt:lpstr>  Ларчуженкова Наталья Михайловна .   Инструктор по физической культуре(плавание)     </vt:lpstr>
      <vt:lpstr>Презентация PowerPoint</vt:lpstr>
      <vt:lpstr>Подвижные игры всегда используются на каждом занятии. Они придают эмоциональную окраску и позволяют детям смело и непринужденно различные действия и упражнения</vt:lpstr>
      <vt:lpstr> Кульминацией обучения становятся занятия в подготовительной группе, когда будущие дошколята могут показать высший класс – плавание спортивным стилем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Wartex</dc:creator>
  <cp:lastModifiedBy>sch</cp:lastModifiedBy>
  <cp:revision>71</cp:revision>
  <dcterms:created xsi:type="dcterms:W3CDTF">2013-01-08T08:48:40Z</dcterms:created>
  <dcterms:modified xsi:type="dcterms:W3CDTF">2017-10-11T12:42:15Z</dcterms:modified>
</cp:coreProperties>
</file>