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7" r:id="rId2"/>
    <p:sldId id="258" r:id="rId3"/>
    <p:sldId id="259" r:id="rId4"/>
    <p:sldId id="261" r:id="rId5"/>
    <p:sldId id="263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6960DF-23A1-477E-B62D-26F6EEB1C052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F32B22-6071-4300-902F-C08722289FE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247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32B22-6071-4300-902F-C08722289FE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983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E8DC3-2C2D-449A-917E-CCC5B0BC9BF2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665A5-ADEC-4588-9EC0-6DA8003F3C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E8DC3-2C2D-449A-917E-CCC5B0BC9BF2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65A5-ADEC-4588-9EC0-6DA8003F3C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E8DC3-2C2D-449A-917E-CCC5B0BC9BF2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665A5-ADEC-4588-9EC0-6DA8003F3C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E8DC3-2C2D-449A-917E-CCC5B0BC9BF2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665A5-ADEC-4588-9EC0-6DA8003F3C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E8DC3-2C2D-449A-917E-CCC5B0BC9BF2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665A5-ADEC-4588-9EC0-6DA8003F3C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E8DC3-2C2D-449A-917E-CCC5B0BC9BF2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665A5-ADEC-4588-9EC0-6DA8003F3C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E8DC3-2C2D-449A-917E-CCC5B0BC9BF2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665A5-ADEC-4588-9EC0-6DA8003F3C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E8DC3-2C2D-449A-917E-CCC5B0BC9BF2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665A5-ADEC-4588-9EC0-6DA8003F3C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E8DC3-2C2D-449A-917E-CCC5B0BC9BF2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665A5-ADEC-4588-9EC0-6DA8003F3C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E8DC3-2C2D-449A-917E-CCC5B0BC9BF2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665A5-ADEC-4588-9EC0-6DA8003F3C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E8DC3-2C2D-449A-917E-CCC5B0BC9BF2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7665A5-ADEC-4588-9EC0-6DA8003F3C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FAEE8DC3-2C2D-449A-917E-CCC5B0BC9BF2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AD7665A5-ADEC-4588-9EC0-6DA8003F3C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-288032"/>
            <a:ext cx="9001690" cy="2708920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ru-RU" sz="4800" dirty="0"/>
              <a:t>Учитель английского языка: Хафизова Галина Григорьевна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79712" y="2434777"/>
            <a:ext cx="5706561" cy="3804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54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340769"/>
            <a:ext cx="8496944" cy="4968552"/>
          </a:xfrm>
        </p:spPr>
        <p:txBody>
          <a:bodyPr>
            <a:normAutofit/>
          </a:bodyPr>
          <a:lstStyle/>
          <a:p>
            <a:r>
              <a:rPr lang="ru-RU" sz="2800" dirty="0"/>
              <a:t>Закончила Государственный Социально- Гуманитарный университет по специальности «английский и немецкий языки». </a:t>
            </a:r>
          </a:p>
          <a:p>
            <a:r>
              <a:rPr lang="ru-RU" sz="2800" dirty="0" smtClean="0"/>
              <a:t>Стаж педагогической деятельности: с 1990 г.</a:t>
            </a:r>
          </a:p>
          <a:p>
            <a:r>
              <a:rPr lang="ru-RU" sz="2800" dirty="0"/>
              <a:t>Учитель высшей категории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Эксперт ГИА – 11 по английскому языку.</a:t>
            </a:r>
          </a:p>
          <a:p>
            <a:r>
              <a:rPr lang="ru-RU" sz="2800" dirty="0" smtClean="0"/>
              <a:t>Классный руководитель 10 В класса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7543800" cy="914400"/>
          </a:xfrm>
        </p:spPr>
        <p:txBody>
          <a:bodyPr/>
          <a:lstStyle/>
          <a:p>
            <a:pPr algn="ctr"/>
            <a:r>
              <a:rPr lang="ru-RU" dirty="0" smtClean="0"/>
              <a:t>О себе: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803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988840"/>
            <a:ext cx="7632848" cy="3657599"/>
          </a:xfrm>
        </p:spPr>
        <p:txBody>
          <a:bodyPr>
            <a:noAutofit/>
          </a:bodyPr>
          <a:lstStyle/>
          <a:p>
            <a:pPr marL="18288" indent="0" algn="just">
              <a:buNone/>
            </a:pPr>
            <a:r>
              <a:rPr lang="ru-RU" sz="1600" dirty="0" smtClean="0"/>
              <a:t>2011-2012 гг., тема: «Инновационные технологии в области преподавания английского языка»</a:t>
            </a:r>
          </a:p>
          <a:p>
            <a:pPr marL="18288" indent="0" algn="just">
              <a:buNone/>
            </a:pPr>
            <a:r>
              <a:rPr lang="ru-RU" sz="1600" dirty="0" smtClean="0"/>
              <a:t>2013 г., тема- «Современные  тенденции в преподавании английского языка».</a:t>
            </a:r>
          </a:p>
          <a:p>
            <a:pPr marL="18288" indent="0" algn="just">
              <a:buNone/>
            </a:pPr>
            <a:r>
              <a:rPr lang="ru-RU" sz="1600" dirty="0" smtClean="0"/>
              <a:t>2013-2014 гг., тема- «Приоритетные  задачи  языкового образования в области английского языка при переходе на ФГОС».</a:t>
            </a:r>
          </a:p>
          <a:p>
            <a:pPr marL="18288" indent="0" algn="just">
              <a:buNone/>
            </a:pPr>
            <a:r>
              <a:rPr lang="ru-RU" sz="1600" dirty="0"/>
              <a:t>2015г</a:t>
            </a:r>
            <a:r>
              <a:rPr lang="ru-RU" sz="1600" dirty="0" smtClean="0"/>
              <a:t>.,«Базовые компетенции эксперта по английскому языку при проверке  заданий ГИА 11»</a:t>
            </a:r>
          </a:p>
          <a:p>
            <a:pPr marL="18288" indent="0" algn="just">
              <a:buNone/>
            </a:pPr>
            <a:r>
              <a:rPr lang="ru-RU" sz="1600" dirty="0" smtClean="0"/>
              <a:t>2015-2016г.,</a:t>
            </a:r>
            <a:r>
              <a:rPr lang="ru-RU" sz="1600" dirty="0"/>
              <a:t> </a:t>
            </a:r>
            <a:r>
              <a:rPr lang="ru-RU" sz="1600" dirty="0" smtClean="0"/>
              <a:t>«Формирование и диагностика универсальных учебных действий при реализации ФГОС»</a:t>
            </a:r>
          </a:p>
          <a:p>
            <a:pPr marL="18288" indent="0" algn="just">
              <a:buNone/>
            </a:pPr>
            <a:r>
              <a:rPr lang="ru-RU" sz="1600" dirty="0"/>
              <a:t>2016г. </a:t>
            </a:r>
            <a:r>
              <a:rPr lang="ru-RU" sz="1600" dirty="0" smtClean="0"/>
              <a:t>,«Программа обучения членов предметной комиссии при проведении ГИА-11 по иностранным языкам».</a:t>
            </a:r>
          </a:p>
          <a:p>
            <a:pPr marL="18288" indent="0" algn="just">
              <a:buNone/>
            </a:pPr>
            <a:r>
              <a:rPr lang="ru-RU" sz="1600" dirty="0"/>
              <a:t>2016г., </a:t>
            </a:r>
            <a:r>
              <a:rPr lang="ru-RU" sz="1600" dirty="0" smtClean="0"/>
              <a:t>«Профессиональный стандарт</a:t>
            </a:r>
            <a:r>
              <a:rPr lang="ru-RU" sz="1600" dirty="0"/>
              <a:t> </a:t>
            </a:r>
            <a:r>
              <a:rPr lang="ru-RU" sz="1600" dirty="0" smtClean="0"/>
              <a:t>«Педагог»(урочная деятельность)».</a:t>
            </a:r>
          </a:p>
          <a:p>
            <a:pPr marL="18288" indent="0" algn="just">
              <a:buNone/>
            </a:pPr>
            <a:r>
              <a:rPr lang="ru-RU" sz="1600" dirty="0"/>
              <a:t>2016г., «Профессиональный стандарт «Педагог</a:t>
            </a:r>
            <a:r>
              <a:rPr lang="ru-RU" sz="1600" dirty="0" smtClean="0"/>
              <a:t>» Современное учебное занятие(внеурочная </a:t>
            </a:r>
            <a:r>
              <a:rPr lang="ru-RU" sz="1600" dirty="0"/>
              <a:t>деятельность</a:t>
            </a:r>
            <a:r>
              <a:rPr lang="ru-RU" sz="1600" dirty="0" smtClean="0"/>
              <a:t>».</a:t>
            </a:r>
          </a:p>
          <a:p>
            <a:pPr marL="18288" indent="0" algn="just">
              <a:buNone/>
            </a:pPr>
            <a:r>
              <a:rPr lang="ru-RU" sz="1600" dirty="0" smtClean="0"/>
              <a:t>2017г., </a:t>
            </a:r>
            <a:r>
              <a:rPr lang="ru-RU" sz="1600" dirty="0"/>
              <a:t>,«Программа обучения членов предметной комиссии при проведении ГИА-11 </a:t>
            </a:r>
            <a:r>
              <a:rPr lang="ru-RU" sz="1600" dirty="0" smtClean="0"/>
              <a:t>по образовательным программам (разделы «Письмо и Устная часть».</a:t>
            </a:r>
            <a:endParaRPr lang="ru-RU" sz="1600" dirty="0"/>
          </a:p>
          <a:p>
            <a:pPr marL="18288" indent="0" algn="just">
              <a:buNone/>
            </a:pPr>
            <a:endParaRPr lang="ru-RU" sz="1600" dirty="0" smtClean="0"/>
          </a:p>
          <a:p>
            <a:pPr marL="18288" indent="0" algn="just">
              <a:buNone/>
            </a:pP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116632"/>
            <a:ext cx="7543800" cy="914400"/>
          </a:xfrm>
        </p:spPr>
        <p:txBody>
          <a:bodyPr/>
          <a:lstStyle/>
          <a:p>
            <a:pPr algn="ctr"/>
            <a:r>
              <a:rPr lang="ru-RU" sz="4400" dirty="0" smtClean="0"/>
              <a:t>Повышение квалификации </a:t>
            </a:r>
            <a:r>
              <a:rPr lang="ru-RU" sz="2400" dirty="0" smtClean="0"/>
              <a:t>(за 5 лет).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6098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-7776" y="1628800"/>
            <a:ext cx="8748464" cy="3657599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dirty="0" smtClean="0"/>
              <a:t>Южное окружное образование Департамента образования города Москвы – 2008, </a:t>
            </a:r>
          </a:p>
          <a:p>
            <a:pPr algn="just"/>
            <a:r>
              <a:rPr lang="ru-RU" sz="2800" dirty="0"/>
              <a:t>Южное окружное образование Департамента образования города </a:t>
            </a:r>
            <a:r>
              <a:rPr lang="ru-RU" sz="2800" dirty="0" smtClean="0"/>
              <a:t>Москвы-2011.</a:t>
            </a:r>
          </a:p>
          <a:p>
            <a:r>
              <a:rPr lang="ru-RU" sz="2800" dirty="0" smtClean="0"/>
              <a:t>Правительство Москвы. Департамент </a:t>
            </a:r>
            <a:r>
              <a:rPr lang="ru-RU" sz="2800" dirty="0"/>
              <a:t>образования города </a:t>
            </a:r>
            <a:r>
              <a:rPr lang="ru-RU" sz="2800" dirty="0" smtClean="0"/>
              <a:t>Москвы-2015.</a:t>
            </a:r>
          </a:p>
          <a:p>
            <a:r>
              <a:rPr lang="ru-RU" sz="2800" dirty="0" smtClean="0"/>
              <a:t>Министерство образования и науки </a:t>
            </a:r>
            <a:r>
              <a:rPr lang="ru-RU" sz="2800" dirty="0"/>
              <a:t>РФ. Департамента образования </a:t>
            </a:r>
            <a:r>
              <a:rPr lang="ru-RU" sz="2800" dirty="0" smtClean="0"/>
              <a:t>РФ - 2017.</a:t>
            </a:r>
          </a:p>
          <a:p>
            <a:pPr algn="just"/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0"/>
            <a:ext cx="7543800" cy="914400"/>
          </a:xfrm>
        </p:spPr>
        <p:txBody>
          <a:bodyPr/>
          <a:lstStyle/>
          <a:p>
            <a:pPr algn="ctr"/>
            <a:r>
              <a:rPr lang="ru-RU" dirty="0" smtClean="0"/>
              <a:t>Грамоты и награды.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720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1772816"/>
            <a:ext cx="7272808" cy="4536504"/>
          </a:xfrm>
        </p:spPr>
        <p:txBody>
          <a:bodyPr>
            <a:noAutofit/>
          </a:bodyPr>
          <a:lstStyle/>
          <a:p>
            <a:endParaRPr lang="ru-RU" sz="3200" dirty="0"/>
          </a:p>
          <a:p>
            <a:endParaRPr lang="ru-RU" sz="3200" dirty="0" smtClean="0"/>
          </a:p>
          <a:p>
            <a:endParaRPr lang="ru-RU" sz="3200" dirty="0"/>
          </a:p>
          <a:p>
            <a:endParaRPr lang="ru-RU" sz="3200" dirty="0" smtClean="0"/>
          </a:p>
          <a:p>
            <a:endParaRPr lang="ru-RU" sz="3200" dirty="0" smtClean="0"/>
          </a:p>
          <a:p>
            <a:endParaRPr lang="ru-RU" sz="3200" dirty="0"/>
          </a:p>
          <a:p>
            <a:pPr marL="18288" indent="0" algn="just">
              <a:buNone/>
            </a:pPr>
            <a:r>
              <a:rPr lang="ru-RU" sz="3200" dirty="0" smtClean="0"/>
              <a:t>«</a:t>
            </a:r>
            <a:r>
              <a:rPr lang="ru-RU" sz="3200" dirty="0"/>
              <a:t>Лучше добрым на свете быть, злого в мире и так довольно».  </a:t>
            </a:r>
            <a:endParaRPr lang="ru-RU" sz="3200" dirty="0" smtClean="0"/>
          </a:p>
          <a:p>
            <a:pPr marL="18288" indent="0" algn="r">
              <a:buNone/>
            </a:pPr>
            <a:r>
              <a:rPr lang="ru-RU" sz="3200" dirty="0" smtClean="0"/>
              <a:t>Эдуард </a:t>
            </a:r>
            <a:r>
              <a:rPr lang="ru-RU" sz="3200" dirty="0"/>
              <a:t>Асадов.</a:t>
            </a:r>
          </a:p>
          <a:p>
            <a:endParaRPr lang="ru-RU" sz="3200" dirty="0"/>
          </a:p>
          <a:p>
            <a:pPr marL="18288" indent="0" algn="ctr">
              <a:buNone/>
            </a:pPr>
            <a:r>
              <a:rPr lang="ru-RU" sz="4800" dirty="0" smtClean="0"/>
              <a:t>Кредо учителя: </a:t>
            </a:r>
          </a:p>
          <a:p>
            <a:pPr marL="18288" indent="0" algn="ctr">
              <a:buNone/>
            </a:pPr>
            <a:r>
              <a:rPr lang="ru-RU" sz="3200" dirty="0" smtClean="0"/>
              <a:t>«Скучно работать скучно».</a:t>
            </a:r>
          </a:p>
          <a:p>
            <a:endParaRPr lang="ru-RU" sz="3200" dirty="0"/>
          </a:p>
          <a:p>
            <a:endParaRPr lang="ru-RU" sz="3200" dirty="0" smtClean="0"/>
          </a:p>
          <a:p>
            <a:endParaRPr lang="ru-RU" sz="3200" dirty="0"/>
          </a:p>
          <a:p>
            <a:endParaRPr lang="ru-RU" sz="3200" dirty="0" smtClean="0"/>
          </a:p>
          <a:p>
            <a:endParaRPr lang="ru-RU" sz="3200" dirty="0"/>
          </a:p>
          <a:p>
            <a:endParaRPr lang="ru-RU" sz="3200" dirty="0" smtClean="0"/>
          </a:p>
          <a:p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543800" cy="914400"/>
          </a:xfrm>
        </p:spPr>
        <p:txBody>
          <a:bodyPr/>
          <a:lstStyle/>
          <a:p>
            <a:pPr algn="ctr"/>
            <a:r>
              <a:rPr lang="ru-RU" dirty="0" smtClean="0"/>
              <a:t>Жизненное кредо: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5762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3568" y="1473300"/>
            <a:ext cx="7488832" cy="4992554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332656"/>
            <a:ext cx="8820472" cy="914400"/>
          </a:xfrm>
        </p:spPr>
        <p:txBody>
          <a:bodyPr/>
          <a:lstStyle/>
          <a:p>
            <a:r>
              <a:rPr lang="ru-RU" sz="4000" dirty="0" smtClean="0"/>
              <a:t>Добро пожаловать в нашу школу!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62199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496</TotalTime>
  <Words>264</Words>
  <Application>Microsoft Office PowerPoint</Application>
  <PresentationFormat>Экран (4:3)</PresentationFormat>
  <Paragraphs>41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Calibri</vt:lpstr>
      <vt:lpstr>Palatino Linotype</vt:lpstr>
      <vt:lpstr>Wingdings</vt:lpstr>
      <vt:lpstr>Базовая</vt:lpstr>
      <vt:lpstr>Презентация PowerPoint</vt:lpstr>
      <vt:lpstr>О себе:</vt:lpstr>
      <vt:lpstr>Повышение квалификации (за 5 лет).</vt:lpstr>
      <vt:lpstr>Грамоты и награды.</vt:lpstr>
      <vt:lpstr>Жизненное кредо:</vt:lpstr>
      <vt:lpstr>Добро пожаловать в нашу школу!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6</dc:creator>
  <cp:lastModifiedBy>sch</cp:lastModifiedBy>
  <cp:revision>38</cp:revision>
  <dcterms:created xsi:type="dcterms:W3CDTF">2013-02-27T12:45:37Z</dcterms:created>
  <dcterms:modified xsi:type="dcterms:W3CDTF">2017-10-16T07:48:52Z</dcterms:modified>
</cp:coreProperties>
</file>